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C7AFFB2-F622-4470-9562-8435C70AB8E1}" type="datetimeFigureOut">
              <a:rPr lang="en-US" smtClean="0"/>
              <a:pPr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02526A1-F494-4497-AC3F-7CB05ADD49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stingcorner.net/2008/05/error-checklist-for-inspections.html" TargetMode="External"/><Relationship Id="rId2" Type="http://schemas.openxmlformats.org/officeDocument/2006/relationships/hyperlink" Target="http://www.testingcorner.net/2008/05/software-reviews-in-software-testing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ambers.com.au/glossary/quality_assurance.php" TargetMode="External"/><Relationship Id="rId2" Type="http://schemas.openxmlformats.org/officeDocument/2006/relationships/hyperlink" Target="http://www.chambers.com.au/glossary/quality_objectives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hambers.com.au/glossary/quality_control.php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600" y="1600200"/>
            <a:ext cx="6172200" cy="1894362"/>
          </a:xfrm>
        </p:spPr>
        <p:txBody>
          <a:bodyPr/>
          <a:lstStyle/>
          <a:p>
            <a:r>
              <a:rPr lang="en-US" dirty="0" smtClean="0"/>
              <a:t>Chapter 7 :- Quality Planning.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0"/>
            <a:ext cx="8915400" cy="6553200"/>
          </a:xfrm>
        </p:spPr>
        <p:txBody>
          <a:bodyPr/>
          <a:lstStyle/>
          <a:p>
            <a:r>
              <a:rPr lang="en-US" dirty="0" smtClean="0"/>
              <a:t>(4) to achieve software that is developed in a uniform </a:t>
            </a:r>
            <a:r>
              <a:rPr lang="en-US" dirty="0" smtClean="0"/>
              <a:t>manner.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(5) to make projects more manageable. </a:t>
            </a:r>
          </a:p>
          <a:p>
            <a:endParaRPr lang="en-US" dirty="0" smtClean="0"/>
          </a:p>
          <a:p>
            <a:r>
              <a:rPr lang="en-US" b="1" dirty="0" smtClean="0"/>
              <a:t>The Review Meeting</a:t>
            </a:r>
          </a:p>
          <a:p>
            <a:r>
              <a:rPr lang="en-US" dirty="0" smtClean="0"/>
              <a:t>Regardless of the FTR format that is chosen, every review meeting should </a:t>
            </a:r>
            <a:r>
              <a:rPr lang="en-US" dirty="0" smtClean="0"/>
              <a:t>stand for </a:t>
            </a:r>
            <a:r>
              <a:rPr lang="en-US" dirty="0" smtClean="0"/>
              <a:t>by the following constraints:</a:t>
            </a:r>
          </a:p>
          <a:p>
            <a:pPr lvl="1"/>
            <a:r>
              <a:rPr lang="en-US" dirty="0" smtClean="0"/>
              <a:t>Between three and five people (typically) should be involved in the review.</a:t>
            </a:r>
          </a:p>
          <a:p>
            <a:pPr lvl="1"/>
            <a:r>
              <a:rPr lang="en-US" dirty="0" smtClean="0"/>
              <a:t> </a:t>
            </a:r>
            <a:r>
              <a:rPr lang="en-US" dirty="0" smtClean="0"/>
              <a:t>Advance preparation should occur but should require no more than two hours of work for </a:t>
            </a:r>
            <a:r>
              <a:rPr lang="en-US" dirty="0" smtClean="0"/>
              <a:t>each </a:t>
            </a:r>
            <a:r>
              <a:rPr lang="en-US" dirty="0" smtClean="0"/>
              <a:t>person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 The duration of the review meeting should be less than two hours.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153400" cy="6553200"/>
          </a:xfrm>
        </p:spPr>
        <p:txBody>
          <a:bodyPr/>
          <a:lstStyle/>
          <a:p>
            <a:r>
              <a:rPr lang="en-US" dirty="0" smtClean="0"/>
              <a:t>At the end of the review, all attendees of the FTR must decide whether to</a:t>
            </a:r>
          </a:p>
          <a:p>
            <a:r>
              <a:rPr lang="en-US" dirty="0" smtClean="0"/>
              <a:t>(1) accept the product without </a:t>
            </a:r>
            <a:r>
              <a:rPr lang="en-US" dirty="0" smtClean="0"/>
              <a:t>modification</a:t>
            </a:r>
            <a:r>
              <a:rPr lang="en-US" dirty="0" smtClean="0"/>
              <a:t>,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(2) reject the product due to severe errors (once corrected, another </a:t>
            </a:r>
            <a:r>
              <a:rPr lang="en-US" dirty="0" smtClean="0">
                <a:hlinkClick r:id="rId2"/>
              </a:rPr>
              <a:t>review </a:t>
            </a:r>
            <a:r>
              <a:rPr lang="en-US" dirty="0" smtClean="0"/>
              <a:t>must be performed), or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(3) accept the product provisionally (minor </a:t>
            </a:r>
            <a:r>
              <a:rPr lang="en-US" dirty="0" smtClean="0">
                <a:hlinkClick r:id="rId3"/>
              </a:rPr>
              <a:t>errors</a:t>
            </a:r>
            <a:r>
              <a:rPr lang="en-US" dirty="0" smtClean="0"/>
              <a:t> have been encountered and must be corrected, but no additional </a:t>
            </a:r>
            <a:r>
              <a:rPr lang="en-US" dirty="0" smtClean="0">
                <a:hlinkClick r:id="rId2"/>
              </a:rPr>
              <a:t>review</a:t>
            </a:r>
            <a:r>
              <a:rPr lang="en-US" dirty="0" smtClean="0"/>
              <a:t> will be required).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planning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 quality plan describes how an </a:t>
            </a:r>
            <a:r>
              <a:rPr lang="en-US" dirty="0" err="1" smtClean="0"/>
              <a:t>organisation</a:t>
            </a:r>
            <a:r>
              <a:rPr lang="en-US" dirty="0" smtClean="0"/>
              <a:t> will achieve its </a:t>
            </a:r>
            <a:r>
              <a:rPr lang="en-US" dirty="0" smtClean="0">
                <a:hlinkClick r:id="rId2"/>
              </a:rPr>
              <a:t>quality objectives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describes the quality objectives and specifies the </a:t>
            </a:r>
            <a:r>
              <a:rPr lang="en-US" dirty="0" smtClean="0">
                <a:hlinkClick r:id="rId3"/>
              </a:rPr>
              <a:t>quality assurance</a:t>
            </a:r>
            <a:r>
              <a:rPr lang="en-US" dirty="0" smtClean="0"/>
              <a:t> and </a:t>
            </a:r>
            <a:r>
              <a:rPr lang="en-US" dirty="0" smtClean="0">
                <a:hlinkClick r:id="rId4"/>
              </a:rPr>
              <a:t>control</a:t>
            </a:r>
            <a:r>
              <a:rPr lang="en-US" dirty="0" smtClean="0"/>
              <a:t> activities to be performed in day-to-day company operations.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the case of a software development </a:t>
            </a:r>
            <a:r>
              <a:rPr lang="en-US" dirty="0" smtClean="0"/>
              <a:t>organization </a:t>
            </a:r>
            <a:r>
              <a:rPr lang="en-US" dirty="0" smtClean="0"/>
              <a:t>individual quality plans may be prepared for each software or systems engineering project.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organizational </a:t>
            </a:r>
            <a:r>
              <a:rPr lang="en-US" dirty="0" smtClean="0"/>
              <a:t>quality plan is typically prepared by the Quality Manager and covers the following issues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Quality management system </a:t>
            </a:r>
            <a:r>
              <a:rPr lang="en-US" b="1" dirty="0" smtClean="0"/>
              <a:t>scope</a:t>
            </a:r>
          </a:p>
          <a:p>
            <a:pPr lvl="1"/>
            <a:r>
              <a:rPr lang="en-US" b="1" dirty="0" smtClean="0"/>
              <a:t>Quality objectives and goals</a:t>
            </a:r>
            <a:r>
              <a:rPr lang="en-US" dirty="0" smtClean="0"/>
              <a:t> </a:t>
            </a:r>
            <a:endParaRPr lang="en-US" dirty="0" smtClean="0"/>
          </a:p>
          <a:p>
            <a:pPr lvl="1"/>
            <a:r>
              <a:rPr lang="en-US" b="1" dirty="0" smtClean="0"/>
              <a:t>Resource requirements </a:t>
            </a:r>
            <a:endParaRPr lang="en-US" b="1" dirty="0" smtClean="0"/>
          </a:p>
          <a:p>
            <a:pPr lvl="1"/>
            <a:r>
              <a:rPr lang="en-US" b="1" dirty="0" smtClean="0"/>
              <a:t>Schedule</a:t>
            </a:r>
          </a:p>
          <a:p>
            <a:pPr lvl="1"/>
            <a:r>
              <a:rPr lang="en-US" b="1" dirty="0" smtClean="0"/>
              <a:t>Risk analysis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Fish bone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fishbone diagram is useful in brainstorming sessions to </a:t>
            </a:r>
            <a:r>
              <a:rPr lang="en-US" dirty="0" smtClean="0"/>
              <a:t>focus </a:t>
            </a:r>
            <a:r>
              <a:rPr lang="en-US" dirty="0" smtClean="0"/>
              <a:t>conversation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4" name="Picture 3" descr="fishbon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38400"/>
            <a:ext cx="75438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Quality control is a set of methods used by organizations to achieve quality parameters or quality goals and continually improve the organization's ability to ensure that a software product will meet quality goals.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Control Process:</a:t>
            </a:r>
            <a:endParaRPr lang="en-US" dirty="0"/>
          </a:p>
        </p:txBody>
      </p:sp>
      <p:pic>
        <p:nvPicPr>
          <p:cNvPr id="4" name="Content Placeholder 3" descr="quality_control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14400" y="1295400"/>
            <a:ext cx="6781800" cy="5191007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Software Quality Assurance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4873752"/>
          </a:xfrm>
        </p:spPr>
        <p:txBody>
          <a:bodyPr/>
          <a:lstStyle/>
          <a:p>
            <a:r>
              <a:rPr lang="en-US" b="1" dirty="0" smtClean="0"/>
              <a:t>Software Quality Assurance</a:t>
            </a:r>
            <a:r>
              <a:rPr lang="en-US" dirty="0" smtClean="0"/>
              <a:t> (SQA) is a set of activities for ensuring quality in software engineering processes.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ensures that developed software meets and complies with the defined or standardized quality specifications. </a:t>
            </a:r>
            <a:endParaRPr lang="en-US" dirty="0" smtClean="0"/>
          </a:p>
          <a:p>
            <a:r>
              <a:rPr lang="en-US" dirty="0" smtClean="0"/>
              <a:t>SQA </a:t>
            </a:r>
            <a:r>
              <a:rPr lang="en-US" dirty="0" smtClean="0"/>
              <a:t>is an ongoing process within the Software Development Life Cycle (SDLC) that routinely checks the developed software to ensure it meets the desired quality measures.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7696200" cy="6858000"/>
          </a:xfrm>
        </p:spPr>
        <p:txBody>
          <a:bodyPr/>
          <a:lstStyle/>
          <a:p>
            <a:r>
              <a:rPr lang="en-US" dirty="0" smtClean="0"/>
              <a:t>It includes the following activities:</a:t>
            </a:r>
          </a:p>
          <a:p>
            <a:pPr lvl="1"/>
            <a:r>
              <a:rPr lang="en-US" dirty="0" smtClean="0"/>
              <a:t>Process definition and implementation</a:t>
            </a:r>
          </a:p>
          <a:p>
            <a:pPr lvl="1"/>
            <a:r>
              <a:rPr lang="en-US" dirty="0" smtClean="0"/>
              <a:t>Auditing</a:t>
            </a:r>
          </a:p>
          <a:p>
            <a:pPr lvl="1"/>
            <a:r>
              <a:rPr lang="en-US" smtClean="0"/>
              <a:t>Training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review techniques.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review is a systematic examination of a document by one or more people with the main aim of finding and removing errors early in the software development life cycle.</a:t>
            </a:r>
          </a:p>
          <a:p>
            <a:r>
              <a:rPr lang="en-US" dirty="0" err="1" smtClean="0"/>
              <a:t>Techinique</a:t>
            </a:r>
            <a:r>
              <a:rPr lang="en-US" dirty="0" smtClean="0"/>
              <a:t> – Defect amplification &amp; removal.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review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990599" y="0"/>
            <a:ext cx="7113261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apter-15-6-7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technique review: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formal technical review is a software quality assurance activity performed by software engineers (and others).</a:t>
            </a:r>
          </a:p>
          <a:p>
            <a:r>
              <a:rPr lang="en-US" dirty="0" smtClean="0"/>
              <a:t>The objectives of the FTR are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(1) to uncover errors in function, logic, or implementation for any representation of the </a:t>
            </a:r>
            <a:r>
              <a:rPr lang="en-US" dirty="0" smtClean="0"/>
              <a:t>software.</a:t>
            </a:r>
            <a:endParaRPr lang="en-US" dirty="0" smtClean="0"/>
          </a:p>
          <a:p>
            <a:r>
              <a:rPr lang="en-US" dirty="0" smtClean="0"/>
              <a:t>(2) to verify that the software under review meets its </a:t>
            </a:r>
            <a:r>
              <a:rPr lang="en-US" dirty="0" smtClean="0"/>
              <a:t>requirements.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(3) to ensure that the software has been represented according to predefined </a:t>
            </a:r>
            <a:r>
              <a:rPr lang="en-US" dirty="0" smtClean="0"/>
              <a:t>standards.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64</TotalTime>
  <Words>215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Chapter 7 :- Quality Planning.</vt:lpstr>
      <vt:lpstr>Quality Control</vt:lpstr>
      <vt:lpstr>Quality Control Process:</vt:lpstr>
      <vt:lpstr>Software Quality Assurance </vt:lpstr>
      <vt:lpstr>Slide 5</vt:lpstr>
      <vt:lpstr>Software review techniques.</vt:lpstr>
      <vt:lpstr>Slide 7</vt:lpstr>
      <vt:lpstr>Slide 8</vt:lpstr>
      <vt:lpstr>Formal technique review:</vt:lpstr>
      <vt:lpstr>Slide 10</vt:lpstr>
      <vt:lpstr>Slide 11</vt:lpstr>
      <vt:lpstr>Quality planning </vt:lpstr>
      <vt:lpstr>Slide 13</vt:lpstr>
      <vt:lpstr>Fish bone diagram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 :- Quality Planning.</dc:title>
  <dc:creator>Jigar Dave</dc:creator>
  <cp:lastModifiedBy>Jigar Dave</cp:lastModifiedBy>
  <cp:revision>11</cp:revision>
  <dcterms:created xsi:type="dcterms:W3CDTF">2018-10-26T17:22:58Z</dcterms:created>
  <dcterms:modified xsi:type="dcterms:W3CDTF">2018-10-29T16:50:29Z</dcterms:modified>
</cp:coreProperties>
</file>